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8" r:id="rId3"/>
    <p:sldId id="283" r:id="rId4"/>
    <p:sldId id="269" r:id="rId5"/>
    <p:sldId id="271" r:id="rId6"/>
    <p:sldId id="281" r:id="rId7"/>
    <p:sldId id="262" r:id="rId8"/>
    <p:sldId id="284" r:id="rId9"/>
    <p:sldId id="274" r:id="rId10"/>
    <p:sldId id="27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008000"/>
    <a:srgbClr val="0066FF"/>
    <a:srgbClr val="666699"/>
    <a:srgbClr val="A50021"/>
    <a:srgbClr val="F0EFE0"/>
    <a:srgbClr val="1F408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81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de-DE" altLang="de-DE" smtClean="0"/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7244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Klicken Sie, um das Titelformat zu bearbeiten</a:t>
            </a:r>
          </a:p>
        </p:txBody>
      </p:sp>
      <p:sp>
        <p:nvSpPr>
          <p:cNvPr id="57244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Klicken Sie, um das Format des Untertitelmasters zu bearbeiten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/>
            </a:lvl1pPr>
          </a:lstStyle>
          <a:p>
            <a:fld id="{89AE7F9D-A5B7-49AB-8A86-7F8379F4E6A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A5D5E-74C4-43A1-8699-F42E8DBE7C3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3B1E9-9932-46A0-A84E-6BEA2894C36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D6A20-7B93-4125-9C69-8BB08A276BC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7000E-B1A8-46D3-A2BF-00A270655CA3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0003F-95AC-4F38-9BB0-16F3B6A3C5C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4197E-71FF-41CD-9017-CF74EF2EF52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2CE54-361F-480D-98F9-7F925955263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CEE9D-B14C-4F2E-AD1E-C8647FE6C3A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A77F5-F9A5-403B-BE2F-6CF49A66E7F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E63B8-EEB9-4253-8BF9-E98404BB3AD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1045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46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47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48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49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</p:grpSp>
        <p:grpSp>
          <p:nvGrpSpPr>
            <p:cNvPr id="1033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1040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41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42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43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44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1035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36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37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38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  <p:sp>
            <p:nvSpPr>
              <p:cNvPr id="1039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mtClean="0"/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714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714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714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fld id="{6BFE4FD7-4617-4F34-B023-D4A36C4160D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eratungrsbf@web.de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81200"/>
            <a:ext cx="7772400" cy="1143000"/>
          </a:xfrm>
        </p:spPr>
        <p:txBody>
          <a:bodyPr/>
          <a:lstStyle/>
          <a:p>
            <a:pPr eaLnBrk="1" hangingPunct="1"/>
            <a:endParaRPr lang="de-DE" altLang="de-DE" sz="8800" b="1" smtClean="0">
              <a:latin typeface="Arial Unicode MS" pitchFamily="34" charset="-128"/>
            </a:endParaRPr>
          </a:p>
        </p:txBody>
      </p:sp>
      <p:pic>
        <p:nvPicPr>
          <p:cNvPr id="3076" name="Picture 4" descr="C:\--DATA--\RS WEB\WP pppts\Unbenan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574088" cy="645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imierte-frosch-bilder-1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205038"/>
            <a:ext cx="1300163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el 1"/>
          <p:cNvSpPr>
            <a:spLocks noGrp="1"/>
          </p:cNvSpPr>
          <p:nvPr>
            <p:ph type="title" idx="4294967295"/>
          </p:nvPr>
        </p:nvSpPr>
        <p:spPr>
          <a:xfrm>
            <a:off x="504825" y="3022600"/>
            <a:ext cx="8137525" cy="2376488"/>
          </a:xfrm>
        </p:spPr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Habt ihr euch entschieden?</a:t>
            </a:r>
            <a:b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altLang="de-DE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HERZLICH WILLKOMMEN IM BIOLOGIEKURS!</a:t>
            </a:r>
            <a:br>
              <a:rPr lang="de-DE" altLang="de-DE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altLang="de-DE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Seid ihr noch unsicher?</a:t>
            </a:r>
            <a:b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Beratung bietet die Fachvorsitzende des Faches Frau Brandenberg. Ihr erreicht sie unter </a:t>
            </a:r>
            <a:r>
              <a:rPr lang="de-DE" altLang="de-DE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beratungrsbf@web.de</a:t>
            </a:r>
            <a:r>
              <a:rPr lang="de-DE" altLang="de-DE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br>
              <a:rPr lang="de-DE" altLang="de-DE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E-Mail schreiben und Kontakt hinterlassen, </a:t>
            </a:r>
            <a:br>
              <a:rPr lang="de-DE" altLang="de-DE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Frau Brandenberg meldet sich zurück.</a:t>
            </a:r>
            <a:br>
              <a:rPr lang="de-DE" altLang="de-DE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de-DE" altLang="de-DE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u="sng" smtClean="0">
                <a:latin typeface="Arial Unicode MS" pitchFamily="34" charset="-128"/>
              </a:rPr>
              <a:t>Du möchtest Biologie wählen?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675"/>
            <a:ext cx="8229600" cy="4114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de-DE" alt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 Biologiekurs gilt, wie in allen anderen Hauptfächern, dass du: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de-DE" alt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leißig mitarbeitest,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lang="de-DE" alt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egelmäßig Unterrichtsinhalte aufarbeitest und deine Hausaufgaben erledigst,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de-DE" alt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ich intensiv auf die Kursarbeiten vorbereitest und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de-DE" alt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ine ordentliche Mappe führst.</a:t>
            </a:r>
          </a:p>
          <a:p>
            <a:pPr marL="0" indent="0" eaLnBrk="1" hangingPunct="1">
              <a:buFontTx/>
              <a:buNone/>
              <a:defRPr/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39750" y="260350"/>
            <a:ext cx="8059738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altLang="de-DE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Außerdem solltest du dir folgende Fragen stellen, wenn du Biologie wählen möchtest:</a:t>
            </a:r>
          </a:p>
          <a:p>
            <a:pPr eaLnBrk="1" hangingPunct="1">
              <a:defRPr/>
            </a:pPr>
            <a:endParaRPr lang="de-DE" altLang="de-DE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Interessiert mich das Fach (Themen rund um Mensch/ Tier und Pflanze, Zusammenhänge zwischen Lebewesen, Arbeitsweisen von </a:t>
            </a:r>
            <a:r>
              <a:rPr lang="de-DE" altLang="de-DE" sz="3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BiologInnen</a:t>
            </a:r>
            <a:r>
              <a:rPr lang="de-DE" altLang="de-DE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Habe ich mindestens befriedigende Leistungen in Biologie 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Bin ich bereit, Fachbegriffe zu lernen?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Kann ich praktisch arbeiten und dabei eigene Ideen einbringen?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de-DE" alt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de-DE" altLang="de-DE" b="1" u="sng" smtClean="0">
                <a:latin typeface="Arial Unicode MS" pitchFamily="34" charset="-128"/>
              </a:rPr>
              <a:t>Du solltest dich auch </a:t>
            </a:r>
            <a:br>
              <a:rPr lang="de-DE" altLang="de-DE" b="1" u="sng" smtClean="0">
                <a:latin typeface="Arial Unicode MS" pitchFamily="34" charset="-128"/>
              </a:rPr>
            </a:br>
            <a:r>
              <a:rPr lang="de-DE" altLang="de-DE" b="1" u="sng" smtClean="0">
                <a:latin typeface="Arial Unicode MS" pitchFamily="34" charset="-128"/>
              </a:rPr>
              <a:t>angesprochen fühlen, wenn…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altLang="de-DE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de-DE" smtClean="0">
                <a:latin typeface="Arial Unicode MS" pitchFamily="34" charset="-128"/>
              </a:rPr>
              <a:t>du Interesse an naturwissenschaftlichen Fragestellungen hast,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>
                <a:latin typeface="Arial Unicode MS" pitchFamily="34" charset="-128"/>
              </a:rPr>
              <a:t>du einen pflegerischen oder medizinisch orientierten Beruf wählen willst (Krankenschwester/ -pfleger, ArzthelferIn, AltenpflegerIn, PhysiotherapeutIn, ErnährungsberaterIn, PTA, MTA usw.),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>
                <a:latin typeface="Arial Unicode MS" pitchFamily="34" charset="-128"/>
              </a:rPr>
              <a:t>du einen naturnahen Beruf ausüben willst (GärtnerIn, LandwirtIn, FörsterIn usw.),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610600" cy="5943600"/>
          </a:xfrm>
        </p:spPr>
        <p:txBody>
          <a:bodyPr/>
          <a:lstStyle/>
          <a:p>
            <a:pPr eaLnBrk="1" hangingPunct="1"/>
            <a:endParaRPr lang="de-DE" altLang="de-DE" smtClean="0">
              <a:latin typeface="Arial Unicode MS" pitchFamily="34" charset="-128"/>
            </a:endParaRPr>
          </a:p>
          <a:p>
            <a:pPr eaLnBrk="1" hangingPunct="1"/>
            <a:r>
              <a:rPr lang="de-DE" altLang="de-DE" smtClean="0">
                <a:latin typeface="Arial Unicode MS" pitchFamily="34" charset="-128"/>
              </a:rPr>
              <a:t>du dir eine gute biologische Allgemein-bildung aneignen willst, um aktuelle Themen zu diskutieren und angemessen beurteilen zu können (Umwelt- und Klimaproblematik, Gentechnologie, AIDS, § 218, künstliche Befruchtung usw.).</a:t>
            </a:r>
          </a:p>
          <a:p>
            <a:pPr eaLnBrk="1" hangingPunct="1"/>
            <a:endParaRPr lang="de-DE" altLang="de-DE" smtClean="0"/>
          </a:p>
          <a:p>
            <a:pPr algn="ctr" eaLnBrk="1" hangingPunct="1">
              <a:buFontTx/>
              <a:buNone/>
            </a:pPr>
            <a:r>
              <a:rPr lang="de-DE" altLang="de-DE" smtClean="0"/>
              <a:t>    </a:t>
            </a:r>
            <a:endParaRPr lang="de-DE" altLang="de-DE" smtClean="0">
              <a:latin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de-DE" altLang="de-DE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755650" y="2565400"/>
            <a:ext cx="7772400" cy="1143000"/>
          </a:xfrm>
        </p:spPr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Beispiele für Themen des Biologiekurses: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u="sng" smtClean="0">
                <a:latin typeface="Arial Unicode MS" pitchFamily="34" charset="-128"/>
              </a:rPr>
              <a:t>Jahrgang 7: Ökosysteme und ihre Veränderungen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133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DE" altLang="de-DE" smtClean="0">
              <a:latin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de-DE" altLang="de-DE" smtClean="0">
              <a:latin typeface="Arial Unicode MS" pitchFamily="34" charset="-128"/>
            </a:endParaRPr>
          </a:p>
          <a:p>
            <a:pPr eaLnBrk="1" hangingPunct="1"/>
            <a:endParaRPr lang="de-DE" altLang="de-DE" smtClean="0"/>
          </a:p>
          <a:p>
            <a:pPr eaLnBrk="1" hangingPunct="1">
              <a:buFontTx/>
              <a:buNone/>
            </a:pPr>
            <a:endParaRPr lang="de-DE" altLang="de-DE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36131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27538" y="2636838"/>
            <a:ext cx="42481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3600">
                <a:latin typeface="Arial Unicode MS" pitchFamily="34" charset="-128"/>
              </a:rPr>
              <a:t>Exkursion in den Bagno-Wald: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3600">
                <a:latin typeface="Arial Unicode MS" pitchFamily="34" charset="-128"/>
              </a:rPr>
              <a:t>Erforschung eines Laub- und Nadelwaldes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r>
              <a:rPr lang="de-DE" altLang="de-DE" sz="4000" u="sng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Jahrgang 7 : Erste Freundschaften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altLang="de-DE" sz="3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Pubertät, erste Liebe, Verhütungsmittel</a:t>
            </a:r>
          </a:p>
        </p:txBody>
      </p:sp>
      <p:pic>
        <p:nvPicPr>
          <p:cNvPr id="10244" name="Picture 9" descr="partnersch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9900" y="1989138"/>
            <a:ext cx="28797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kond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97448">
            <a:off x="1717675" y="3767138"/>
            <a:ext cx="27336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Pille-gegen-Ak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5535">
            <a:off x="5846763" y="4473575"/>
            <a:ext cx="19780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u="sng" smtClean="0">
                <a:latin typeface="Arial Unicode MS" pitchFamily="34" charset="-128"/>
              </a:rPr>
              <a:t>Jahrgang 8: Biologische Forschung und Medizin</a:t>
            </a:r>
          </a:p>
        </p:txBody>
      </p:sp>
      <p:pic>
        <p:nvPicPr>
          <p:cNvPr id="11267" name="Picture 5" descr="schweineherz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05263"/>
            <a:ext cx="32416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924300" y="4625975"/>
            <a:ext cx="5041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3600">
                <a:latin typeface="Arial Unicode MS" pitchFamily="34" charset="-128"/>
              </a:rPr>
              <a:t>Das Herz und seine Gesunderhaltung, Sezieren eines Herzens</a:t>
            </a:r>
          </a:p>
        </p:txBody>
      </p:sp>
      <p:pic>
        <p:nvPicPr>
          <p:cNvPr id="11269" name="Picture 8" descr="739523215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916113"/>
            <a:ext cx="35988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68313" y="2133600"/>
            <a:ext cx="4535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3600">
                <a:latin typeface="Arial Unicode MS" pitchFamily="34" charset="-128"/>
              </a:rPr>
              <a:t>Bakterien und Viren als Krankheitserreger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Bildschirmpräsentation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Calibri</vt:lpstr>
      <vt:lpstr>Arial Unicode MS</vt:lpstr>
      <vt:lpstr>Radar</vt:lpstr>
      <vt:lpstr>Folie 1</vt:lpstr>
      <vt:lpstr>Du möchtest Biologie wählen?</vt:lpstr>
      <vt:lpstr>Folie 3</vt:lpstr>
      <vt:lpstr>Du solltest dich auch  angesprochen fühlen, wenn…</vt:lpstr>
      <vt:lpstr>Folie 5</vt:lpstr>
      <vt:lpstr>Beispiele für Themen des Biologiekurses:</vt:lpstr>
      <vt:lpstr>Jahrgang 7: Ökosysteme und ihre Veränderungen</vt:lpstr>
      <vt:lpstr>Jahrgang 7 : Erste Freundschaften</vt:lpstr>
      <vt:lpstr>Jahrgang 8: Biologische Forschung und Medizin</vt:lpstr>
      <vt:lpstr>Habt ihr euch entschieden?  HERZLICH WILLKOMMEN IM BIOLOGIEKURS!   Seid ihr noch unsicher? Beratung bietet die Fachvorsitzende des Faches Frau Brandenberg. Ihr erreicht sie unter beratungrsbf@web.de.  E-Mail schreiben und Kontakt hinterlassen,  Frau Brandenberg meldet sich zurück.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</dc:title>
  <dc:creator>Stefanie</dc:creator>
  <cp:lastModifiedBy>Christian Seidel</cp:lastModifiedBy>
  <cp:revision>23</cp:revision>
  <cp:lastPrinted>1601-01-01T00:00:00Z</cp:lastPrinted>
  <dcterms:created xsi:type="dcterms:W3CDTF">2008-01-04T15:06:07Z</dcterms:created>
  <dcterms:modified xsi:type="dcterms:W3CDTF">2020-05-16T07:51:59Z</dcterms:modified>
</cp:coreProperties>
</file>